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25199975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24" d="100"/>
          <a:sy n="24" d="100"/>
        </p:scale>
        <p:origin x="2400" y="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9998" y="5302386"/>
            <a:ext cx="21419979" cy="11279752"/>
          </a:xfrm>
        </p:spPr>
        <p:txBody>
          <a:bodyPr anchor="b"/>
          <a:lstStyle>
            <a:lvl1pPr algn="ctr">
              <a:defRPr sz="1653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9997" y="17017128"/>
            <a:ext cx="18899981" cy="7822326"/>
          </a:xfrm>
        </p:spPr>
        <p:txBody>
          <a:bodyPr/>
          <a:lstStyle>
            <a:lvl1pPr marL="0" indent="0" algn="ctr">
              <a:buNone/>
              <a:defRPr sz="6614"/>
            </a:lvl1pPr>
            <a:lvl2pPr marL="1259997" indent="0" algn="ctr">
              <a:buNone/>
              <a:defRPr sz="5512"/>
            </a:lvl2pPr>
            <a:lvl3pPr marL="2519995" indent="0" algn="ctr">
              <a:buNone/>
              <a:defRPr sz="4961"/>
            </a:lvl3pPr>
            <a:lvl4pPr marL="3779992" indent="0" algn="ctr">
              <a:buNone/>
              <a:defRPr sz="4409"/>
            </a:lvl4pPr>
            <a:lvl5pPr marL="5039990" indent="0" algn="ctr">
              <a:buNone/>
              <a:defRPr sz="4409"/>
            </a:lvl5pPr>
            <a:lvl6pPr marL="6299987" indent="0" algn="ctr">
              <a:buNone/>
              <a:defRPr sz="4409"/>
            </a:lvl6pPr>
            <a:lvl7pPr marL="7559985" indent="0" algn="ctr">
              <a:buNone/>
              <a:defRPr sz="4409"/>
            </a:lvl7pPr>
            <a:lvl8pPr marL="8819982" indent="0" algn="ctr">
              <a:buNone/>
              <a:defRPr sz="4409"/>
            </a:lvl8pPr>
            <a:lvl9pPr marL="10079980" indent="0" algn="ctr">
              <a:buNone/>
              <a:defRPr sz="4409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43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231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033733" y="1724962"/>
            <a:ext cx="5433745" cy="2745689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2500" y="1724962"/>
            <a:ext cx="15986234" cy="274568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608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248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9375" y="8077332"/>
            <a:ext cx="21734978" cy="13477201"/>
          </a:xfrm>
        </p:spPr>
        <p:txBody>
          <a:bodyPr anchor="b"/>
          <a:lstStyle>
            <a:lvl1pPr>
              <a:defRPr sz="16535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9375" y="21682033"/>
            <a:ext cx="21734978" cy="7087342"/>
          </a:xfrm>
        </p:spPr>
        <p:txBody>
          <a:bodyPr/>
          <a:lstStyle>
            <a:lvl1pPr marL="0" indent="0">
              <a:buNone/>
              <a:defRPr sz="6614">
                <a:solidFill>
                  <a:schemeClr val="tx1">
                    <a:tint val="82000"/>
                  </a:schemeClr>
                </a:solidFill>
              </a:defRPr>
            </a:lvl1pPr>
            <a:lvl2pPr marL="1259997" indent="0">
              <a:buNone/>
              <a:defRPr sz="5512">
                <a:solidFill>
                  <a:schemeClr val="tx1">
                    <a:tint val="82000"/>
                  </a:schemeClr>
                </a:solidFill>
              </a:defRPr>
            </a:lvl2pPr>
            <a:lvl3pPr marL="2519995" indent="0">
              <a:buNone/>
              <a:defRPr sz="4961">
                <a:solidFill>
                  <a:schemeClr val="tx1">
                    <a:tint val="82000"/>
                  </a:schemeClr>
                </a:solidFill>
              </a:defRPr>
            </a:lvl3pPr>
            <a:lvl4pPr marL="377999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4pPr>
            <a:lvl5pPr marL="503999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5pPr>
            <a:lvl6pPr marL="6299987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6pPr>
            <a:lvl7pPr marL="7559985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7pPr>
            <a:lvl8pPr marL="8819982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8pPr>
            <a:lvl9pPr marL="10079980" indent="0">
              <a:buNone/>
              <a:defRPr sz="440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95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32498" y="8624810"/>
            <a:ext cx="10709989" cy="205570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57488" y="8624810"/>
            <a:ext cx="10709989" cy="205570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578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1" y="1724969"/>
            <a:ext cx="21734978" cy="626236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5783" y="7942328"/>
            <a:ext cx="10660769" cy="3892412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35783" y="11834740"/>
            <a:ext cx="10660769" cy="174071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757489" y="7942328"/>
            <a:ext cx="10713272" cy="3892412"/>
          </a:xfrm>
        </p:spPr>
        <p:txBody>
          <a:bodyPr anchor="b"/>
          <a:lstStyle>
            <a:lvl1pPr marL="0" indent="0">
              <a:buNone/>
              <a:defRPr sz="6614" b="1"/>
            </a:lvl1pPr>
            <a:lvl2pPr marL="1259997" indent="0">
              <a:buNone/>
              <a:defRPr sz="5512" b="1"/>
            </a:lvl2pPr>
            <a:lvl3pPr marL="2519995" indent="0">
              <a:buNone/>
              <a:defRPr sz="4961" b="1"/>
            </a:lvl3pPr>
            <a:lvl4pPr marL="3779992" indent="0">
              <a:buNone/>
              <a:defRPr sz="4409" b="1"/>
            </a:lvl4pPr>
            <a:lvl5pPr marL="5039990" indent="0">
              <a:buNone/>
              <a:defRPr sz="4409" b="1"/>
            </a:lvl5pPr>
            <a:lvl6pPr marL="6299987" indent="0">
              <a:buNone/>
              <a:defRPr sz="4409" b="1"/>
            </a:lvl6pPr>
            <a:lvl7pPr marL="7559985" indent="0">
              <a:buNone/>
              <a:defRPr sz="4409" b="1"/>
            </a:lvl7pPr>
            <a:lvl8pPr marL="8819982" indent="0">
              <a:buNone/>
              <a:defRPr sz="4409" b="1"/>
            </a:lvl8pPr>
            <a:lvl9pPr marL="10079980" indent="0">
              <a:buNone/>
              <a:defRPr sz="4409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757489" y="11834740"/>
            <a:ext cx="10713272" cy="1740712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8770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47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668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159952"/>
            <a:ext cx="8127648" cy="7559834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13272" y="4664905"/>
            <a:ext cx="12757487" cy="23024494"/>
          </a:xfrm>
        </p:spPr>
        <p:txBody>
          <a:bodyPr/>
          <a:lstStyle>
            <a:lvl1pPr>
              <a:defRPr sz="8819"/>
            </a:lvl1pPr>
            <a:lvl2pPr>
              <a:defRPr sz="7717"/>
            </a:lvl2pPr>
            <a:lvl3pPr>
              <a:defRPr sz="6614"/>
            </a:lvl3pPr>
            <a:lvl4pPr>
              <a:defRPr sz="5512"/>
            </a:lvl4pPr>
            <a:lvl5pPr>
              <a:defRPr sz="5512"/>
            </a:lvl5pPr>
            <a:lvl6pPr>
              <a:defRPr sz="5512"/>
            </a:lvl6pPr>
            <a:lvl7pPr>
              <a:defRPr sz="5512"/>
            </a:lvl7pPr>
            <a:lvl8pPr>
              <a:defRPr sz="5512"/>
            </a:lvl8pPr>
            <a:lvl9pPr>
              <a:defRPr sz="5512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9719786"/>
            <a:ext cx="8127648" cy="18007107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249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5780" y="2159952"/>
            <a:ext cx="8127648" cy="7559834"/>
          </a:xfrm>
        </p:spPr>
        <p:txBody>
          <a:bodyPr anchor="b"/>
          <a:lstStyle>
            <a:lvl1pPr>
              <a:defRPr sz="8819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713272" y="4664905"/>
            <a:ext cx="12757487" cy="23024494"/>
          </a:xfrm>
        </p:spPr>
        <p:txBody>
          <a:bodyPr anchor="t"/>
          <a:lstStyle>
            <a:lvl1pPr marL="0" indent="0">
              <a:buNone/>
              <a:defRPr sz="8819"/>
            </a:lvl1pPr>
            <a:lvl2pPr marL="1259997" indent="0">
              <a:buNone/>
              <a:defRPr sz="7717"/>
            </a:lvl2pPr>
            <a:lvl3pPr marL="2519995" indent="0">
              <a:buNone/>
              <a:defRPr sz="6614"/>
            </a:lvl3pPr>
            <a:lvl4pPr marL="3779992" indent="0">
              <a:buNone/>
              <a:defRPr sz="5512"/>
            </a:lvl4pPr>
            <a:lvl5pPr marL="5039990" indent="0">
              <a:buNone/>
              <a:defRPr sz="5512"/>
            </a:lvl5pPr>
            <a:lvl6pPr marL="6299987" indent="0">
              <a:buNone/>
              <a:defRPr sz="5512"/>
            </a:lvl6pPr>
            <a:lvl7pPr marL="7559985" indent="0">
              <a:buNone/>
              <a:defRPr sz="5512"/>
            </a:lvl7pPr>
            <a:lvl8pPr marL="8819982" indent="0">
              <a:buNone/>
              <a:defRPr sz="5512"/>
            </a:lvl8pPr>
            <a:lvl9pPr marL="10079980" indent="0">
              <a:buNone/>
              <a:defRPr sz="5512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5780" y="9719786"/>
            <a:ext cx="8127648" cy="18007107"/>
          </a:xfrm>
        </p:spPr>
        <p:txBody>
          <a:bodyPr/>
          <a:lstStyle>
            <a:lvl1pPr marL="0" indent="0">
              <a:buNone/>
              <a:defRPr sz="4409"/>
            </a:lvl1pPr>
            <a:lvl2pPr marL="1259997" indent="0">
              <a:buNone/>
              <a:defRPr sz="3858"/>
            </a:lvl2pPr>
            <a:lvl3pPr marL="2519995" indent="0">
              <a:buNone/>
              <a:defRPr sz="3307"/>
            </a:lvl3pPr>
            <a:lvl4pPr marL="3779992" indent="0">
              <a:buNone/>
              <a:defRPr sz="2756"/>
            </a:lvl4pPr>
            <a:lvl5pPr marL="5039990" indent="0">
              <a:buNone/>
              <a:defRPr sz="2756"/>
            </a:lvl5pPr>
            <a:lvl6pPr marL="6299987" indent="0">
              <a:buNone/>
              <a:defRPr sz="2756"/>
            </a:lvl6pPr>
            <a:lvl7pPr marL="7559985" indent="0">
              <a:buNone/>
              <a:defRPr sz="2756"/>
            </a:lvl7pPr>
            <a:lvl8pPr marL="8819982" indent="0">
              <a:buNone/>
              <a:defRPr sz="2756"/>
            </a:lvl8pPr>
            <a:lvl9pPr marL="10079980" indent="0">
              <a:buNone/>
              <a:defRPr sz="2756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336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32499" y="5942657"/>
            <a:ext cx="21734978" cy="36693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2499" y="9611991"/>
            <a:ext cx="21734978" cy="19569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düzenlemek için tıklayın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EFA6AF-EF79-2741-BDF2-61B486A310B6}" type="datetimeFigureOut">
              <a:rPr lang="tr-TR" smtClean="0"/>
              <a:t>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307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05AB22-4A55-5B42-B797-9A8277062C4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474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519995" rtl="0" eaLnBrk="1" latinLnBrk="0" hangingPunct="1">
        <a:lnSpc>
          <a:spcPct val="90000"/>
        </a:lnSpc>
        <a:spcBef>
          <a:spcPct val="0"/>
        </a:spcBef>
        <a:buNone/>
        <a:defRPr sz="1212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29999" indent="-629999" algn="l" defTabSz="2519995" rtl="0" eaLnBrk="1" latinLnBrk="0" hangingPunct="1">
        <a:lnSpc>
          <a:spcPct val="90000"/>
        </a:lnSpc>
        <a:spcBef>
          <a:spcPts val="2756"/>
        </a:spcBef>
        <a:buFont typeface="Arial" panose="020B0604020202020204" pitchFamily="34" charset="0"/>
        <a:buChar char="•"/>
        <a:defRPr sz="7717" kern="1200">
          <a:solidFill>
            <a:schemeClr val="tx1"/>
          </a:solidFill>
          <a:latin typeface="+mn-lt"/>
          <a:ea typeface="+mn-ea"/>
          <a:cs typeface="+mn-cs"/>
        </a:defRPr>
      </a:lvl1pPr>
      <a:lvl2pPr marL="188999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2pPr>
      <a:lvl3pPr marL="314999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3pPr>
      <a:lvl4pPr marL="440999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66998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929986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8189984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9449981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709979" indent="-629999" algn="l" defTabSz="2519995" rtl="0" eaLnBrk="1" latinLnBrk="0" hangingPunct="1">
        <a:lnSpc>
          <a:spcPct val="90000"/>
        </a:lnSpc>
        <a:spcBef>
          <a:spcPts val="1378"/>
        </a:spcBef>
        <a:buFont typeface="Arial" panose="020B0604020202020204" pitchFamily="34" charset="0"/>
        <a:buChar char="•"/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1pPr>
      <a:lvl2pPr marL="125999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2pPr>
      <a:lvl3pPr marL="251999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4pPr>
      <a:lvl5pPr marL="503999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5pPr>
      <a:lvl6pPr marL="6299987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6pPr>
      <a:lvl7pPr marL="7559985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7pPr>
      <a:lvl8pPr marL="8819982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8pPr>
      <a:lvl9pPr marL="10079980" algn="l" defTabSz="2519995" rtl="0" eaLnBrk="1" latinLnBrk="0" hangingPunct="1">
        <a:defRPr sz="496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>
            <a:extLst>
              <a:ext uri="{FF2B5EF4-FFF2-40B4-BE49-F238E27FC236}">
                <a16:creationId xmlns:a16="http://schemas.microsoft.com/office/drawing/2014/main" id="{315F3649-9BF1-8699-763B-A9199EC71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6874EDDB-4E4A-875B-FA94-896D999E8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72670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Özel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Hasan Küçük</dc:creator>
  <cp:lastModifiedBy>Hasan Küçük</cp:lastModifiedBy>
  <cp:revision>3</cp:revision>
  <dcterms:created xsi:type="dcterms:W3CDTF">2026-08-03T12:57:23Z</dcterms:created>
  <dcterms:modified xsi:type="dcterms:W3CDTF">2026-08-03T14:10:37Z</dcterms:modified>
</cp:coreProperties>
</file>