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28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743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9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722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09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4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49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72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43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461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19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306286"/>
            <a:ext cx="5915025" cy="1699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F4207D-9A24-4736-AEA1-131D69095F22}" type="datetimeFigureOut">
              <a:rPr lang="tr-TR" smtClean="0"/>
              <a:t>20.06.2025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0CC57F-3F02-464F-8B63-06652D0C5170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90151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51BAB2-98B1-4E07-115A-390967904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DE7C2D6-9DC5-867C-6C8B-D8BB940A6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6156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DESIGN_ID_OFFICE TEMASI" val="jJEv8dv8"/>
  <p:tag name="ARTICULATE_PROJECT_OPEN" val="0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Hasan Küçük</dc:creator>
  <cp:lastModifiedBy>Hasan Küçük</cp:lastModifiedBy>
  <cp:revision>4</cp:revision>
  <dcterms:created xsi:type="dcterms:W3CDTF">2024-12-17T12:50:28Z</dcterms:created>
  <dcterms:modified xsi:type="dcterms:W3CDTF">2025-06-20T19:47:08Z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E084BC64-EA3A-4580-9613-1EBBE65C7E74</vt:lpwstr>
  </property>
  <property fmtid="{D5CDD505-2E9C-101B-9397-08002B2CF9AE}" pid="3" name="ArticulatePath">
    <vt:lpwstr>KDG-2024-Poster-Şablonu</vt:lpwstr>
  </property>
</Properties>
</file>