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custDataLst>
    <p:tags r:id="rId4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51" y="1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BE9891-14C2-9C5C-6DA4-50A9BA232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392" y="2993457"/>
            <a:ext cx="10915048" cy="1342724"/>
          </a:xfrm>
        </p:spPr>
        <p:txBody>
          <a:bodyPr anchor="t">
            <a:normAutofit/>
          </a:bodyPr>
          <a:lstStyle>
            <a:lvl1pPr algn="l">
              <a:defRPr sz="4800" b="1"/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1E5D3A8-0B2A-F1B4-6C3C-53C53A90C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392" y="4393932"/>
            <a:ext cx="10061608" cy="86386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8486271-F6F3-97EE-DE6E-2A9F58E9D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CA1-F301-4915-BACB-E4592001AD49}" type="datetimeFigureOut">
              <a:rPr lang="tr-TR" smtClean="0"/>
              <a:t>24.01.2025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8093720-D8AD-DBBF-7A3D-F06A83FF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6090BFA-3279-06E9-E7DA-E670965CB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7866-53E6-4B7C-9774-35DBC4C2F3FB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818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725B58-0340-46C0-71C4-BA522FBBB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8F8BF00-492D-6478-C1DE-57A679896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4FCE126-13C8-7E8D-8392-F5ACD9CFD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CA1-F301-4915-BACB-E4592001AD49}" type="datetimeFigureOut">
              <a:rPr lang="tr-TR" smtClean="0"/>
              <a:t>24.01.2025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A6756D9-E97A-6757-443C-A6DBB3D95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ECDCA4-7D76-FE62-DAA9-87D5A5D3E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7866-53E6-4B7C-9774-35DBC4C2F3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564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D1C40E79-6508-EC79-8016-61ACCAA473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77C7969-4579-66F1-D934-980EE5CF2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EA751AE-4F7F-5F7C-0484-FBB86D88B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CA1-F301-4915-BACB-E4592001AD49}" type="datetimeFigureOut">
              <a:rPr lang="tr-TR" smtClean="0"/>
              <a:t>24.01.2025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21B770B-9872-412B-50C3-DBB8A8ED6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EAB8032-D18A-4B14-D8B4-00C85CEA7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7866-53E6-4B7C-9774-35DBC4C2F3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284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684145-3195-63C9-4084-C523AD674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482F3D5-7163-0728-FCB8-17D287B95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A889422-5876-29FD-0A3C-44C5B68FD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CA1-F301-4915-BACB-E4592001AD49}" type="datetimeFigureOut">
              <a:rPr lang="tr-TR" smtClean="0"/>
              <a:t>24.01.2025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E825B4B-FF95-7325-4CD6-2C3BB821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676B889-C1AA-73CE-DCA0-68A22F4D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7866-53E6-4B7C-9774-35DBC4C2F3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453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7B2A8A-219D-D286-712C-7E1C0B17C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F950A71-6E8E-A585-0CB4-0F6690B9D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8319BCC-4A72-E002-6333-83C5792DF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CA1-F301-4915-BACB-E4592001AD49}" type="datetimeFigureOut">
              <a:rPr lang="tr-TR" smtClean="0"/>
              <a:t>24.01.2025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6BEB786-38DD-EFEA-9A5E-C03FAFCDD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D624F70-EC97-DE4A-FFA4-C69E7245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7866-53E6-4B7C-9774-35DBC4C2F3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767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DE84E1-91EB-44E6-3762-508CDE83D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2502FC8-5D97-A023-1F09-988205F65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E53A78F-ABAC-2D0D-D818-05A029F38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CA5D494-4C10-9ABE-A83C-1E02C9521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CA1-F301-4915-BACB-E4592001AD49}" type="datetimeFigureOut">
              <a:rPr lang="tr-TR" smtClean="0"/>
              <a:t>24.01.2025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A48CBAF-BDB1-E563-CCFC-402BEAEDE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51B3AD1-0E58-97F9-1EBF-08BDE2199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7866-53E6-4B7C-9774-35DBC4C2F3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65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CB6815-F358-2855-DC90-AF0FF0DCC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D88B79D-97E6-7925-176B-4CDDE721C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930384C-E854-0A26-BBDF-2FC312F86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A9A5BE4-13BA-B622-2E37-775F2876A1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2AA5802-632B-C1AF-55FA-EF72AD3D27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C560336-3D4F-BF30-A625-5B3167DD5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CA1-F301-4915-BACB-E4592001AD49}" type="datetimeFigureOut">
              <a:rPr lang="tr-TR" smtClean="0"/>
              <a:t>24.01.2025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7E0BDB6-2F46-49E5-54A3-BB06C040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EFA07E9-2C27-FF94-DBF7-8964A44D6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7866-53E6-4B7C-9774-35DBC4C2F3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366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FAFE86-71D1-42CD-F83C-D7CDA88D2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974E39F-2DC2-EDF5-8666-AE3AF409C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CA1-F301-4915-BACB-E4592001AD49}" type="datetimeFigureOut">
              <a:rPr lang="tr-TR" smtClean="0"/>
              <a:t>24.01.2025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C514937-3BC9-3147-1399-B44DAAE4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AA9E066-53F4-4140-3A34-A6F397A9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7866-53E6-4B7C-9774-35DBC4C2F3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429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200A93C-D58D-A0B1-EF19-6DCB0849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CA1-F301-4915-BACB-E4592001AD49}" type="datetimeFigureOut">
              <a:rPr lang="tr-TR" smtClean="0"/>
              <a:t>24.01.2025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AC813F7-7BBC-6927-5AD8-E6BBEA28F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1B8E9A6-C016-DAD8-8BCC-E506CE87B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7866-53E6-4B7C-9774-35DBC4C2F3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996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8623AD-30E6-C1D7-CE1B-F38C3C0F2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6DE4A7-345B-D336-1776-1D4A1A41F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C92C6CD-DAFD-3DE0-4246-36F78D30B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11B4BA7-BDAD-CC9C-6BEF-02AC3B0F6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CA1-F301-4915-BACB-E4592001AD49}" type="datetimeFigureOut">
              <a:rPr lang="tr-TR" smtClean="0"/>
              <a:t>24.01.2025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3FA5DE0-BB86-84B3-8400-211DB6253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D2431EA-C77D-B70F-F167-6909E4B81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7866-53E6-4B7C-9774-35DBC4C2F3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8491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1CB68C-D05B-42D1-3E3B-B9C34309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419145E-CE60-45DA-941D-DB39DAEE2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B2A2FAD-078D-11DA-6B11-8C9185E0A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276131B-D982-6B1E-BF08-00D1366DF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CA1-F301-4915-BACB-E4592001AD49}" type="datetimeFigureOut">
              <a:rPr lang="tr-TR" smtClean="0"/>
              <a:t>24.01.2025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2183351-7D2A-58E7-7304-D9DAA94C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076E3DF-E49B-AEE1-6481-EBE174BC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7866-53E6-4B7C-9774-35DBC4C2F3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71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A584488-66CE-05EF-3905-A6DCF7E12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37" y="365125"/>
            <a:ext cx="112711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A2D038D-FED5-A037-E49C-E1F540403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637" y="1825625"/>
            <a:ext cx="11271183" cy="3954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4079E05-3F5E-CB58-A45A-23F0437D02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DB9CA1-F301-4915-BACB-E4592001AD49}" type="datetimeFigureOut">
              <a:rPr lang="tr-TR" smtClean="0"/>
              <a:t>24.01.2025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A6C3C65-CE66-04CC-49C6-5466AAF20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11F1002-4C5F-577E-EFA1-F63B2EA9D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67866-53E6-4B7C-9774-35DBC4C2F3FB}" type="slidenum">
              <a:rPr lang="tr-TR" smtClean="0"/>
              <a:t>‹#›</a:t>
            </a:fld>
            <a:endParaRPr lang="tr-TR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428715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1AEE31-2BB6-5918-3035-6A7B5D4005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C12F5B2-0A14-944D-3436-53FCA03AF1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878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F17AE2-989A-24EF-BCDD-67C5699F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058F77-7245-5E6D-AB8E-4E97A21CE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82662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EMASI" val="T1GHlhvZ"/>
  <p:tag name="ARTICULATE_SLIDE_COUNT" val="2"/>
  <p:tag name="ARTICULATE_PROJECT_OPEN" val="0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Geniş ekran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Hasan Küçük</dc:creator>
  <cp:lastModifiedBy>Hasan Küçük</cp:lastModifiedBy>
  <cp:revision>2</cp:revision>
  <dcterms:created xsi:type="dcterms:W3CDTF">2024-12-17T12:45:39Z</dcterms:created>
  <dcterms:modified xsi:type="dcterms:W3CDTF">2025-01-24T10:21:27Z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34BD755B-A8F3-4EE0-92A1-EA344F3FB55B</vt:lpwstr>
  </property>
  <property fmtid="{D5CDD505-2E9C-101B-9397-08002B2CF9AE}" pid="3" name="ArticulatePath">
    <vt:lpwstr>KDG-2024-Sunum-Şablonu</vt:lpwstr>
  </property>
</Properties>
</file>