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E9891-14C2-9C5C-6DA4-50A9BA23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2" y="2993457"/>
            <a:ext cx="10915048" cy="1342724"/>
          </a:xfrm>
        </p:spPr>
        <p:txBody>
          <a:bodyPr anchor="t">
            <a:normAutofit/>
          </a:bodyPr>
          <a:lstStyle>
            <a:lvl1pPr algn="l">
              <a:defRPr sz="4800" b="1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E5D3A8-0B2A-F1B4-6C3C-53C53A90C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392" y="4393932"/>
            <a:ext cx="10061608" cy="8638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486271-F6F3-97EE-DE6E-2A9F58E9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093720-D8AD-DBBF-7A3D-F06A83FF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090BFA-3279-06E9-E7DA-E670965C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1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25B58-0340-46C0-71C4-BA522FBB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F8BF00-492D-6478-C1DE-57A67989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FCE126-13C8-7E8D-8392-F5ACD9C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6756D9-E97A-6757-443C-A6DBB3D9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ECDCA4-7D76-FE62-DAA9-87D5A5D3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1C40E79-6508-EC79-8016-61ACCAA47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C7969-4579-66F1-D934-980EE5CF2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A751AE-4F7F-5F7C-0484-FBB86D88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1B770B-9872-412B-50C3-DBB8A8ED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AB8032-D18A-4B14-D8B4-00C85CE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8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684145-3195-63C9-4084-C523AD67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2F3D5-7163-0728-FCB8-17D287B9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889422-5876-29FD-0A3C-44C5B68F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825B4B-FF95-7325-4CD6-2C3BB821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6B889-C1AA-73CE-DCA0-68A22F4D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53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7B2A8A-219D-D286-712C-7E1C0B17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950A71-6E8E-A585-0CB4-0F6690B9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319BCC-4A72-E002-6333-83C5792D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BEB786-38DD-EFEA-9A5E-C03FAFCD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624F70-EC97-DE4A-FFA4-C69E7245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6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E84E1-91EB-44E6-3762-508CDE83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502FC8-5D97-A023-1F09-988205F65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53A78F-ABAC-2D0D-D818-05A029F38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A5D494-4C10-9ABE-A83C-1E02C952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48CBAF-BDB1-E563-CCFC-402BEAED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1B3AD1-0E58-97F9-1EBF-08BDE219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CB6815-F358-2855-DC90-AF0FF0DC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88B79D-97E6-7925-176B-4CDDE721C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0384C-E854-0A26-BBDF-2FC312F86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A9A5BE4-13BA-B622-2E37-775F2876A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2AA5802-632B-C1AF-55FA-EF72AD3D2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C560336-3D4F-BF30-A625-5B3167DD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E0BDB6-2F46-49E5-54A3-BB06C040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EFA07E9-2C27-FF94-DBF7-8964A44D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66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AFE86-71D1-42CD-F83C-D7CDA88D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74E39F-2DC2-EDF5-8666-AE3AF409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C514937-3BC9-3147-1399-B44DAAE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A9E066-53F4-4140-3A34-A6F397A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2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00A93C-D58D-A0B1-EF19-6DCB0849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AC813F7-7BBC-6927-5AD8-E6BBEA28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B8E9A6-C016-DAD8-8BCC-E506CE87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96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8623AD-30E6-C1D7-CE1B-F38C3C0F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DE4A7-345B-D336-1776-1D4A1A41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92C6CD-DAFD-3DE0-4246-36F78D30B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1B4BA7-BDAD-CC9C-6BEF-02AC3B0F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FA5DE0-BB86-84B3-8400-211DB625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2431EA-C77D-B70F-F167-6909E4B8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9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CB68C-D05B-42D1-3E3B-B9C34309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19145E-CE60-45DA-941D-DB39DAEE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B2A2FAD-078D-11DA-6B11-8C9185E0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276131B-D982-6B1E-BF08-00D1366D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183351-7D2A-58E7-7304-D9DAA94C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76E3DF-E49B-AEE1-6481-EBE174BC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A584488-66CE-05EF-3905-A6DCF7E1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" y="365125"/>
            <a:ext cx="11271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2D038D-FED5-A037-E49C-E1F540403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37" y="1825625"/>
            <a:ext cx="11271183" cy="395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079E05-3F5E-CB58-A45A-23F0437D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DB9CA1-F301-4915-BACB-E4592001AD49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6C3C65-CE66-04CC-49C6-5466AAF20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1F1002-4C5F-577E-EFA1-F63B2EA9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2871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1AEE31-2BB6-5918-3035-6A7B5D400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12F5B2-0A14-944D-3436-53FCA03AF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78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F17AE2-989A-24EF-BCDD-67C5699F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58F77-7245-5E6D-AB8E-4E97A21CE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266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T1GHlhvZ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1</cp:revision>
  <dcterms:created xsi:type="dcterms:W3CDTF">2024-12-17T12:45:39Z</dcterms:created>
  <dcterms:modified xsi:type="dcterms:W3CDTF">2024-12-17T12:49:05Z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34BD755B-A8F3-4EE0-92A1-EA344F3FB55B</vt:lpwstr>
  </property>
  <property fmtid="{D5CDD505-2E9C-101B-9397-08002B2CF9AE}" pid="3" name="ArticulatePath">
    <vt:lpwstr>KDG-2024-Sunum-Şablonu</vt:lpwstr>
  </property>
</Properties>
</file>