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58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743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09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722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09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54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49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0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372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243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61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319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1306286"/>
            <a:ext cx="5915025" cy="1699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F4207D-9A24-4736-AEA1-131D69095F22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custDataLst>
      <p:tags r:id="rId13"/>
    </p:custDataLst>
    <p:extLst>
      <p:ext uri="{BB962C8B-B14F-4D97-AF65-F5344CB8AC3E}">
        <p14:creationId xmlns:p14="http://schemas.microsoft.com/office/powerpoint/2010/main" val="290151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51BAB2-98B1-4E07-115A-3909679047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DE7C2D6-9DC5-867C-6C8B-D8BB940A6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61566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  <p:tag name="ARTICULATE_DESIGN_ID_OFFICE TEMASI" val="jJEv8dv8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Hasan Küçük</dc:creator>
  <cp:lastModifiedBy>Hasan Küçük</cp:lastModifiedBy>
  <cp:revision>1</cp:revision>
  <dcterms:created xsi:type="dcterms:W3CDTF">2024-12-17T12:50:28Z</dcterms:created>
  <dcterms:modified xsi:type="dcterms:W3CDTF">2024-12-17T12:53:14Z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E084BC64-EA3A-4580-9613-1EBBE65C7E74</vt:lpwstr>
  </property>
  <property fmtid="{D5CDD505-2E9C-101B-9397-08002B2CF9AE}" pid="3" name="ArticulatePath">
    <vt:lpwstr>KDG-2024-Poster-Şablonu</vt:lpwstr>
  </property>
</Properties>
</file>